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sldIdLst>
    <p:sldId id="276" r:id="rId5"/>
    <p:sldId id="259" r:id="rId6"/>
    <p:sldId id="261" r:id="rId7"/>
    <p:sldId id="262" r:id="rId8"/>
    <p:sldId id="267" r:id="rId9"/>
    <p:sldId id="270" r:id="rId10"/>
    <p:sldId id="269" r:id="rId11"/>
    <p:sldId id="268" r:id="rId12"/>
    <p:sldId id="272" r:id="rId13"/>
    <p:sldId id="273" r:id="rId14"/>
    <p:sldId id="274" r:id="rId15"/>
    <p:sldId id="275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26A0D-7E4B-4024-89BA-28DD22C7457A}" v="113" dt="2022-05-07T16:46:14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746" autoAdjust="0"/>
  </p:normalViewPr>
  <p:slideViewPr>
    <p:cSldViewPr snapToGrid="0">
      <p:cViewPr varScale="1">
        <p:scale>
          <a:sx n="46" d="100"/>
          <a:sy n="46" d="100"/>
        </p:scale>
        <p:origin x="1404" y="40"/>
      </p:cViewPr>
      <p:guideLst/>
    </p:cSldViewPr>
  </p:slideViewPr>
  <p:outlineViewPr>
    <p:cViewPr>
      <p:scale>
        <a:sx n="33" d="100"/>
        <a:sy n="33" d="100"/>
      </p:scale>
      <p:origin x="0" y="-11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zman De Karlsson Lucia" userId="97fe552c-1852-423d-8731-e2a6536de5be" providerId="ADAL" clId="{4BE2D11D-7598-4EEA-A341-0E4A992FD093}"/>
    <pc:docChg chg="undo custSel addSld delSld modSld">
      <pc:chgData name="Guzman De Karlsson Lucia" userId="97fe552c-1852-423d-8731-e2a6536de5be" providerId="ADAL" clId="{4BE2D11D-7598-4EEA-A341-0E4A992FD093}" dt="2021-05-18T19:06:33.995" v="943" actId="15"/>
      <pc:docMkLst>
        <pc:docMk/>
      </pc:docMkLst>
      <pc:sldChg chg="add del">
        <pc:chgData name="Guzman De Karlsson Lucia" userId="97fe552c-1852-423d-8731-e2a6536de5be" providerId="ADAL" clId="{4BE2D11D-7598-4EEA-A341-0E4A992FD093}" dt="2021-05-18T18:23:56.966" v="10" actId="2696"/>
        <pc:sldMkLst>
          <pc:docMk/>
          <pc:sldMk cId="2830438932" sldId="256"/>
        </pc:sldMkLst>
      </pc:sldChg>
      <pc:sldChg chg="add del modTransition modAnim">
        <pc:chgData name="Guzman De Karlsson Lucia" userId="97fe552c-1852-423d-8731-e2a6536de5be" providerId="ADAL" clId="{4BE2D11D-7598-4EEA-A341-0E4A992FD093}" dt="2021-05-18T18:59:25.089" v="889"/>
        <pc:sldMkLst>
          <pc:docMk/>
          <pc:sldMk cId="2825360332" sldId="257"/>
        </pc:sldMkLst>
      </pc:sldChg>
      <pc:sldChg chg="modSp add del modAnim">
        <pc:chgData name="Guzman De Karlsson Lucia" userId="97fe552c-1852-423d-8731-e2a6536de5be" providerId="ADAL" clId="{4BE2D11D-7598-4EEA-A341-0E4A992FD093}" dt="2021-05-18T19:00:40.644" v="897"/>
        <pc:sldMkLst>
          <pc:docMk/>
          <pc:sldMk cId="3931141291" sldId="258"/>
        </pc:sldMkLst>
        <pc:spChg chg="mod">
          <ac:chgData name="Guzman De Karlsson Lucia" userId="97fe552c-1852-423d-8731-e2a6536de5be" providerId="ADAL" clId="{4BE2D11D-7598-4EEA-A341-0E4A992FD093}" dt="2021-05-18T19:00:29.209" v="894" actId="20577"/>
          <ac:spMkLst>
            <pc:docMk/>
            <pc:sldMk cId="3931141291" sldId="258"/>
            <ac:spMk id="7" creationId="{63569E12-3CCA-47C1-98F4-556E06CC5671}"/>
          </ac:spMkLst>
        </pc:spChg>
      </pc:sldChg>
      <pc:sldChg chg="add del modAnim">
        <pc:chgData name="Guzman De Karlsson Lucia" userId="97fe552c-1852-423d-8731-e2a6536de5be" providerId="ADAL" clId="{4BE2D11D-7598-4EEA-A341-0E4A992FD093}" dt="2021-05-18T19:01:02.241" v="901"/>
        <pc:sldMkLst>
          <pc:docMk/>
          <pc:sldMk cId="2990081023" sldId="259"/>
        </pc:sldMkLst>
      </pc:sldChg>
      <pc:sldChg chg="del">
        <pc:chgData name="Guzman De Karlsson Lucia" userId="97fe552c-1852-423d-8731-e2a6536de5be" providerId="ADAL" clId="{4BE2D11D-7598-4EEA-A341-0E4A992FD093}" dt="2021-05-18T18:23:37.818" v="0"/>
        <pc:sldMkLst>
          <pc:docMk/>
          <pc:sldMk cId="3436071640" sldId="260"/>
        </pc:sldMkLst>
      </pc:sldChg>
      <pc:sldChg chg="addSp delSp modSp add del modAnim">
        <pc:chgData name="Guzman De Karlsson Lucia" userId="97fe552c-1852-423d-8731-e2a6536de5be" providerId="ADAL" clId="{4BE2D11D-7598-4EEA-A341-0E4A992FD093}" dt="2021-05-18T19:01:17.591" v="905"/>
        <pc:sldMkLst>
          <pc:docMk/>
          <pc:sldMk cId="4082313401" sldId="260"/>
        </pc:sldMkLst>
        <pc:spChg chg="del">
          <ac:chgData name="Guzman De Karlsson Lucia" userId="97fe552c-1852-423d-8731-e2a6536de5be" providerId="ADAL" clId="{4BE2D11D-7598-4EEA-A341-0E4A992FD093}" dt="2021-05-18T18:24:00.867" v="12" actId="478"/>
          <ac:spMkLst>
            <pc:docMk/>
            <pc:sldMk cId="4082313401" sldId="260"/>
            <ac:spMk id="2" creationId="{2060F103-305C-4298-8537-6C35D90DAB4A}"/>
          </ac:spMkLst>
        </pc:spChg>
        <pc:spChg chg="del">
          <ac:chgData name="Guzman De Karlsson Lucia" userId="97fe552c-1852-423d-8731-e2a6536de5be" providerId="ADAL" clId="{4BE2D11D-7598-4EEA-A341-0E4A992FD093}" dt="2021-05-18T18:24:00.867" v="12" actId="478"/>
          <ac:spMkLst>
            <pc:docMk/>
            <pc:sldMk cId="4082313401" sldId="260"/>
            <ac:spMk id="3" creationId="{231FFDD3-0752-478F-A9F2-23004FA7DFC4}"/>
          </ac:spMkLst>
        </pc:spChg>
        <pc:spChg chg="add mod">
          <ac:chgData name="Guzman De Karlsson Lucia" userId="97fe552c-1852-423d-8731-e2a6536de5be" providerId="ADAL" clId="{4BE2D11D-7598-4EEA-A341-0E4A992FD093}" dt="2021-05-18T18:24:40.350" v="31" actId="113"/>
          <ac:spMkLst>
            <pc:docMk/>
            <pc:sldMk cId="4082313401" sldId="260"/>
            <ac:spMk id="4" creationId="{CB0B637E-78D6-4D52-A481-B23DFEA23F36}"/>
          </ac:spMkLst>
        </pc:spChg>
        <pc:spChg chg="add mod">
          <ac:chgData name="Guzman De Karlsson Lucia" userId="97fe552c-1852-423d-8731-e2a6536de5be" providerId="ADAL" clId="{4BE2D11D-7598-4EEA-A341-0E4A992FD093}" dt="2021-05-18T18:33:03.894" v="296" actId="20577"/>
          <ac:spMkLst>
            <pc:docMk/>
            <pc:sldMk cId="4082313401" sldId="260"/>
            <ac:spMk id="5" creationId="{92FE8A43-5F86-4FD3-80EF-EAF268EC0A35}"/>
          </ac:spMkLst>
        </pc:spChg>
        <pc:spChg chg="add">
          <ac:chgData name="Guzman De Karlsson Lucia" userId="97fe552c-1852-423d-8731-e2a6536de5be" providerId="ADAL" clId="{4BE2D11D-7598-4EEA-A341-0E4A992FD093}" dt="2021-05-18T18:24:01.604" v="13"/>
          <ac:spMkLst>
            <pc:docMk/>
            <pc:sldMk cId="4082313401" sldId="260"/>
            <ac:spMk id="6" creationId="{679CB665-6A68-4C83-9156-52282F518972}"/>
          </ac:spMkLst>
        </pc:spChg>
      </pc:sldChg>
      <pc:sldChg chg="addSp delSp modSp add modAnim">
        <pc:chgData name="Guzman De Karlsson Lucia" userId="97fe552c-1852-423d-8731-e2a6536de5be" providerId="ADAL" clId="{4BE2D11D-7598-4EEA-A341-0E4A992FD093}" dt="2021-05-18T19:04:25.909" v="939" actId="255"/>
        <pc:sldMkLst>
          <pc:docMk/>
          <pc:sldMk cId="2635382409" sldId="261"/>
        </pc:sldMkLst>
        <pc:spChg chg="del">
          <ac:chgData name="Guzman De Karlsson Lucia" userId="97fe552c-1852-423d-8731-e2a6536de5be" providerId="ADAL" clId="{4BE2D11D-7598-4EEA-A341-0E4A992FD093}" dt="2021-05-18T18:33:33.886" v="298" actId="478"/>
          <ac:spMkLst>
            <pc:docMk/>
            <pc:sldMk cId="2635382409" sldId="261"/>
            <ac:spMk id="2" creationId="{09441509-DD49-484E-AE96-8D90FE47EE44}"/>
          </ac:spMkLst>
        </pc:spChg>
        <pc:spChg chg="del">
          <ac:chgData name="Guzman De Karlsson Lucia" userId="97fe552c-1852-423d-8731-e2a6536de5be" providerId="ADAL" clId="{4BE2D11D-7598-4EEA-A341-0E4A992FD093}" dt="2021-05-18T18:33:33.886" v="298" actId="478"/>
          <ac:spMkLst>
            <pc:docMk/>
            <pc:sldMk cId="2635382409" sldId="261"/>
            <ac:spMk id="3" creationId="{AC04C22A-FFD5-48B0-AAAE-6D1099FE6C89}"/>
          </ac:spMkLst>
        </pc:spChg>
        <pc:spChg chg="add mod">
          <ac:chgData name="Guzman De Karlsson Lucia" userId="97fe552c-1852-423d-8731-e2a6536de5be" providerId="ADAL" clId="{4BE2D11D-7598-4EEA-A341-0E4A992FD093}" dt="2021-05-18T18:41:34.636" v="608" actId="14100"/>
          <ac:spMkLst>
            <pc:docMk/>
            <pc:sldMk cId="2635382409" sldId="261"/>
            <ac:spMk id="4" creationId="{5B82CDFB-D33E-496B-B5D5-B936E5BB74A1}"/>
          </ac:spMkLst>
        </pc:spChg>
        <pc:spChg chg="add mod">
          <ac:chgData name="Guzman De Karlsson Lucia" userId="97fe552c-1852-423d-8731-e2a6536de5be" providerId="ADAL" clId="{4BE2D11D-7598-4EEA-A341-0E4A992FD093}" dt="2021-05-18T19:04:25.909" v="939" actId="255"/>
          <ac:spMkLst>
            <pc:docMk/>
            <pc:sldMk cId="2635382409" sldId="261"/>
            <ac:spMk id="5" creationId="{28E83CFE-3B1C-46E6-BA03-A975E2889887}"/>
          </ac:spMkLst>
        </pc:spChg>
        <pc:spChg chg="add">
          <ac:chgData name="Guzman De Karlsson Lucia" userId="97fe552c-1852-423d-8731-e2a6536de5be" providerId="ADAL" clId="{4BE2D11D-7598-4EEA-A341-0E4A992FD093}" dt="2021-05-18T18:33:35.242" v="299"/>
          <ac:spMkLst>
            <pc:docMk/>
            <pc:sldMk cId="2635382409" sldId="261"/>
            <ac:spMk id="6" creationId="{32D0B79A-0A36-446E-B005-CBDF6F43DDC3}"/>
          </ac:spMkLst>
        </pc:spChg>
      </pc:sldChg>
      <pc:sldChg chg="addSp delSp modSp add modAnim">
        <pc:chgData name="Guzman De Karlsson Lucia" userId="97fe552c-1852-423d-8731-e2a6536de5be" providerId="ADAL" clId="{4BE2D11D-7598-4EEA-A341-0E4A992FD093}" dt="2021-05-18T19:06:33.995" v="943" actId="15"/>
        <pc:sldMkLst>
          <pc:docMk/>
          <pc:sldMk cId="721958237" sldId="262"/>
        </pc:sldMkLst>
        <pc:spChg chg="del">
          <ac:chgData name="Guzman De Karlsson Lucia" userId="97fe552c-1852-423d-8731-e2a6536de5be" providerId="ADAL" clId="{4BE2D11D-7598-4EEA-A341-0E4A992FD093}" dt="2021-05-18T18:39:16.732" v="526" actId="478"/>
          <ac:spMkLst>
            <pc:docMk/>
            <pc:sldMk cId="721958237" sldId="262"/>
            <ac:spMk id="2" creationId="{4E1FDF9E-A067-4A9C-9BFA-B17F4D398D35}"/>
          </ac:spMkLst>
        </pc:spChg>
        <pc:spChg chg="del">
          <ac:chgData name="Guzman De Karlsson Lucia" userId="97fe552c-1852-423d-8731-e2a6536de5be" providerId="ADAL" clId="{4BE2D11D-7598-4EEA-A341-0E4A992FD093}" dt="2021-05-18T18:39:16.732" v="526" actId="478"/>
          <ac:spMkLst>
            <pc:docMk/>
            <pc:sldMk cId="721958237" sldId="262"/>
            <ac:spMk id="3" creationId="{B99E1D3E-D161-441B-B781-948A8AA96B3E}"/>
          </ac:spMkLst>
        </pc:spChg>
        <pc:spChg chg="add del">
          <ac:chgData name="Guzman De Karlsson Lucia" userId="97fe552c-1852-423d-8731-e2a6536de5be" providerId="ADAL" clId="{4BE2D11D-7598-4EEA-A341-0E4A992FD093}" dt="2021-05-18T18:39:14.497" v="525"/>
          <ac:spMkLst>
            <pc:docMk/>
            <pc:sldMk cId="721958237" sldId="262"/>
            <ac:spMk id="4" creationId="{1085AB5F-99EB-4A54-95C8-F9C511CC9BD8}"/>
          </ac:spMkLst>
        </pc:spChg>
        <pc:spChg chg="add del">
          <ac:chgData name="Guzman De Karlsson Lucia" userId="97fe552c-1852-423d-8731-e2a6536de5be" providerId="ADAL" clId="{4BE2D11D-7598-4EEA-A341-0E4A992FD093}" dt="2021-05-18T18:39:14.497" v="525"/>
          <ac:spMkLst>
            <pc:docMk/>
            <pc:sldMk cId="721958237" sldId="262"/>
            <ac:spMk id="5" creationId="{63528CD9-CE9C-4308-A8C8-C30A78179372}"/>
          </ac:spMkLst>
        </pc:spChg>
        <pc:spChg chg="add del">
          <ac:chgData name="Guzman De Karlsson Lucia" userId="97fe552c-1852-423d-8731-e2a6536de5be" providerId="ADAL" clId="{4BE2D11D-7598-4EEA-A341-0E4A992FD093}" dt="2021-05-18T18:39:14.497" v="525"/>
          <ac:spMkLst>
            <pc:docMk/>
            <pc:sldMk cId="721958237" sldId="262"/>
            <ac:spMk id="6" creationId="{99F913EF-62F7-4A3C-A645-F6E5E1C16AB1}"/>
          </ac:spMkLst>
        </pc:spChg>
        <pc:spChg chg="add del mod">
          <ac:chgData name="Guzman De Karlsson Lucia" userId="97fe552c-1852-423d-8731-e2a6536de5be" providerId="ADAL" clId="{4BE2D11D-7598-4EEA-A341-0E4A992FD093}" dt="2021-05-18T18:41:56.919" v="609" actId="478"/>
          <ac:spMkLst>
            <pc:docMk/>
            <pc:sldMk cId="721958237" sldId="262"/>
            <ac:spMk id="7" creationId="{B6B824DF-B7AA-4F7C-9A7D-4F5DDB5649D9}"/>
          </ac:spMkLst>
        </pc:spChg>
        <pc:spChg chg="add del mod">
          <ac:chgData name="Guzman De Karlsson Lucia" userId="97fe552c-1852-423d-8731-e2a6536de5be" providerId="ADAL" clId="{4BE2D11D-7598-4EEA-A341-0E4A992FD093}" dt="2021-05-18T18:41:56.919" v="609" actId="478"/>
          <ac:spMkLst>
            <pc:docMk/>
            <pc:sldMk cId="721958237" sldId="262"/>
            <ac:spMk id="8" creationId="{842CBDF8-7258-4C71-BCB6-CE0C8B55BF92}"/>
          </ac:spMkLst>
        </pc:spChg>
        <pc:spChg chg="add del">
          <ac:chgData name="Guzman De Karlsson Lucia" userId="97fe552c-1852-423d-8731-e2a6536de5be" providerId="ADAL" clId="{4BE2D11D-7598-4EEA-A341-0E4A992FD093}" dt="2021-05-18T18:41:56.919" v="609" actId="478"/>
          <ac:spMkLst>
            <pc:docMk/>
            <pc:sldMk cId="721958237" sldId="262"/>
            <ac:spMk id="9" creationId="{39DD7465-48C9-4E8D-A032-71703E929A9E}"/>
          </ac:spMkLst>
        </pc:spChg>
        <pc:spChg chg="add del mod">
          <ac:chgData name="Guzman De Karlsson Lucia" userId="97fe552c-1852-423d-8731-e2a6536de5be" providerId="ADAL" clId="{4BE2D11D-7598-4EEA-A341-0E4A992FD093}" dt="2021-05-18T18:42:00.782" v="612" actId="478"/>
          <ac:spMkLst>
            <pc:docMk/>
            <pc:sldMk cId="721958237" sldId="262"/>
            <ac:spMk id="11" creationId="{25543D77-2BED-43F1-9EA0-DFFCB0F1035F}"/>
          </ac:spMkLst>
        </pc:spChg>
        <pc:spChg chg="add del mod">
          <ac:chgData name="Guzman De Karlsson Lucia" userId="97fe552c-1852-423d-8731-e2a6536de5be" providerId="ADAL" clId="{4BE2D11D-7598-4EEA-A341-0E4A992FD093}" dt="2021-05-18T18:42:00.782" v="612" actId="478"/>
          <ac:spMkLst>
            <pc:docMk/>
            <pc:sldMk cId="721958237" sldId="262"/>
            <ac:spMk id="13" creationId="{5E509137-C629-4FEC-B894-06D64C138656}"/>
          </ac:spMkLst>
        </pc:spChg>
        <pc:spChg chg="add del">
          <ac:chgData name="Guzman De Karlsson Lucia" userId="97fe552c-1852-423d-8731-e2a6536de5be" providerId="ADAL" clId="{4BE2D11D-7598-4EEA-A341-0E4A992FD093}" dt="2021-05-18T18:41:58.891" v="611"/>
          <ac:spMkLst>
            <pc:docMk/>
            <pc:sldMk cId="721958237" sldId="262"/>
            <ac:spMk id="14" creationId="{236854BF-5D54-4FAE-941E-537832B3243C}"/>
          </ac:spMkLst>
        </pc:spChg>
        <pc:spChg chg="add del">
          <ac:chgData name="Guzman De Karlsson Lucia" userId="97fe552c-1852-423d-8731-e2a6536de5be" providerId="ADAL" clId="{4BE2D11D-7598-4EEA-A341-0E4A992FD093}" dt="2021-05-18T18:41:58.891" v="611"/>
          <ac:spMkLst>
            <pc:docMk/>
            <pc:sldMk cId="721958237" sldId="262"/>
            <ac:spMk id="15" creationId="{25A705AF-B006-40C5-A3E1-6AAA073F3DB5}"/>
          </ac:spMkLst>
        </pc:spChg>
        <pc:spChg chg="add del">
          <ac:chgData name="Guzman De Karlsson Lucia" userId="97fe552c-1852-423d-8731-e2a6536de5be" providerId="ADAL" clId="{4BE2D11D-7598-4EEA-A341-0E4A992FD093}" dt="2021-05-18T18:41:58.891" v="611"/>
          <ac:spMkLst>
            <pc:docMk/>
            <pc:sldMk cId="721958237" sldId="262"/>
            <ac:spMk id="16" creationId="{1790AC4B-CD94-4B47-9B1E-28DD59BC6476}"/>
          </ac:spMkLst>
        </pc:spChg>
        <pc:spChg chg="add">
          <ac:chgData name="Guzman De Karlsson Lucia" userId="97fe552c-1852-423d-8731-e2a6536de5be" providerId="ADAL" clId="{4BE2D11D-7598-4EEA-A341-0E4A992FD093}" dt="2021-05-18T18:42:01.426" v="613"/>
          <ac:spMkLst>
            <pc:docMk/>
            <pc:sldMk cId="721958237" sldId="262"/>
            <ac:spMk id="17" creationId="{73ADF739-A6F6-44D7-A901-62CCA2909E51}"/>
          </ac:spMkLst>
        </pc:spChg>
        <pc:spChg chg="add mod">
          <ac:chgData name="Guzman De Karlsson Lucia" userId="97fe552c-1852-423d-8731-e2a6536de5be" providerId="ADAL" clId="{4BE2D11D-7598-4EEA-A341-0E4A992FD093}" dt="2021-05-18T19:06:33.995" v="943" actId="15"/>
          <ac:spMkLst>
            <pc:docMk/>
            <pc:sldMk cId="721958237" sldId="262"/>
            <ac:spMk id="18" creationId="{3E00FCDC-79A4-49D5-9CD7-DC534E5119FB}"/>
          </ac:spMkLst>
        </pc:spChg>
        <pc:spChg chg="add">
          <ac:chgData name="Guzman De Karlsson Lucia" userId="97fe552c-1852-423d-8731-e2a6536de5be" providerId="ADAL" clId="{4BE2D11D-7598-4EEA-A341-0E4A992FD093}" dt="2021-05-18T18:42:01.426" v="613"/>
          <ac:spMkLst>
            <pc:docMk/>
            <pc:sldMk cId="721958237" sldId="262"/>
            <ac:spMk id="19" creationId="{95B6E8B5-53E7-476F-BBD8-50929C43E75B}"/>
          </ac:spMkLst>
        </pc:spChg>
      </pc:sldChg>
      <pc:sldChg chg="addSp delSp add del">
        <pc:chgData name="Guzman De Karlsson Lucia" userId="97fe552c-1852-423d-8731-e2a6536de5be" providerId="ADAL" clId="{4BE2D11D-7598-4EEA-A341-0E4A992FD093}" dt="2021-05-18T18:50:02.276" v="806" actId="2696"/>
        <pc:sldMkLst>
          <pc:docMk/>
          <pc:sldMk cId="2590150439" sldId="263"/>
        </pc:sldMkLst>
        <pc:spChg chg="del">
          <ac:chgData name="Guzman De Karlsson Lucia" userId="97fe552c-1852-423d-8731-e2a6536de5be" providerId="ADAL" clId="{4BE2D11D-7598-4EEA-A341-0E4A992FD093}" dt="2021-05-18T18:49:34.424" v="802" actId="478"/>
          <ac:spMkLst>
            <pc:docMk/>
            <pc:sldMk cId="2590150439" sldId="263"/>
            <ac:spMk id="2" creationId="{BB0E1637-18FD-4E8F-9657-0F965500D42D}"/>
          </ac:spMkLst>
        </pc:spChg>
        <pc:spChg chg="del">
          <ac:chgData name="Guzman De Karlsson Lucia" userId="97fe552c-1852-423d-8731-e2a6536de5be" providerId="ADAL" clId="{4BE2D11D-7598-4EEA-A341-0E4A992FD093}" dt="2021-05-18T18:49:34.424" v="802" actId="478"/>
          <ac:spMkLst>
            <pc:docMk/>
            <pc:sldMk cId="2590150439" sldId="263"/>
            <ac:spMk id="3" creationId="{DA0E26BD-3685-4178-BD03-BF94DD6075AD}"/>
          </ac:spMkLst>
        </pc:spChg>
        <pc:spChg chg="add del">
          <ac:chgData name="Guzman De Karlsson Lucia" userId="97fe552c-1852-423d-8731-e2a6536de5be" providerId="ADAL" clId="{4BE2D11D-7598-4EEA-A341-0E4A992FD093}" dt="2021-05-18T18:49:33.194" v="801"/>
          <ac:spMkLst>
            <pc:docMk/>
            <pc:sldMk cId="2590150439" sldId="263"/>
            <ac:spMk id="4" creationId="{98947CC9-08C6-41F9-B1A5-251CD7A18955}"/>
          </ac:spMkLst>
        </pc:spChg>
        <pc:spChg chg="add del">
          <ac:chgData name="Guzman De Karlsson Lucia" userId="97fe552c-1852-423d-8731-e2a6536de5be" providerId="ADAL" clId="{4BE2D11D-7598-4EEA-A341-0E4A992FD093}" dt="2021-05-18T18:49:33.194" v="801"/>
          <ac:spMkLst>
            <pc:docMk/>
            <pc:sldMk cId="2590150439" sldId="263"/>
            <ac:spMk id="5" creationId="{EF573F31-AF4A-4D4B-9CD8-48EEFBD33B77}"/>
          </ac:spMkLst>
        </pc:spChg>
        <pc:spChg chg="add del">
          <ac:chgData name="Guzman De Karlsson Lucia" userId="97fe552c-1852-423d-8731-e2a6536de5be" providerId="ADAL" clId="{4BE2D11D-7598-4EEA-A341-0E4A992FD093}" dt="2021-05-18T18:49:33.194" v="801"/>
          <ac:spMkLst>
            <pc:docMk/>
            <pc:sldMk cId="2590150439" sldId="263"/>
            <ac:spMk id="6" creationId="{3350A428-C618-4919-B85C-A8C7E025A8AE}"/>
          </ac:spMkLst>
        </pc:spChg>
        <pc:spChg chg="add del">
          <ac:chgData name="Guzman De Karlsson Lucia" userId="97fe552c-1852-423d-8731-e2a6536de5be" providerId="ADAL" clId="{4BE2D11D-7598-4EEA-A341-0E4A992FD093}" dt="2021-05-18T18:49:40.311" v="804"/>
          <ac:spMkLst>
            <pc:docMk/>
            <pc:sldMk cId="2590150439" sldId="263"/>
            <ac:spMk id="7" creationId="{4DAC8AEA-6769-469D-9156-5EECFC58E1D3}"/>
          </ac:spMkLst>
        </pc:spChg>
        <pc:spChg chg="add del">
          <ac:chgData name="Guzman De Karlsson Lucia" userId="97fe552c-1852-423d-8731-e2a6536de5be" providerId="ADAL" clId="{4BE2D11D-7598-4EEA-A341-0E4A992FD093}" dt="2021-05-18T18:49:40.311" v="804"/>
          <ac:spMkLst>
            <pc:docMk/>
            <pc:sldMk cId="2590150439" sldId="263"/>
            <ac:spMk id="8" creationId="{7248255E-0496-4A0D-94E3-FA270F68EAE8}"/>
          </ac:spMkLst>
        </pc:spChg>
        <pc:spChg chg="add del">
          <ac:chgData name="Guzman De Karlsson Lucia" userId="97fe552c-1852-423d-8731-e2a6536de5be" providerId="ADAL" clId="{4BE2D11D-7598-4EEA-A341-0E4A992FD093}" dt="2021-05-18T18:49:40.311" v="804"/>
          <ac:spMkLst>
            <pc:docMk/>
            <pc:sldMk cId="2590150439" sldId="263"/>
            <ac:spMk id="9" creationId="{D73FC41D-C8A3-4961-98B6-611D7DEBF686}"/>
          </ac:spMkLst>
        </pc:spChg>
      </pc:sldChg>
      <pc:sldChg chg="modSp add modAnim">
        <pc:chgData name="Guzman De Karlsson Lucia" userId="97fe552c-1852-423d-8731-e2a6536de5be" providerId="ADAL" clId="{4BE2D11D-7598-4EEA-A341-0E4A992FD093}" dt="2021-05-18T19:02:10.111" v="917"/>
        <pc:sldMkLst>
          <pc:docMk/>
          <pc:sldMk cId="3421999831" sldId="264"/>
        </pc:sldMkLst>
        <pc:spChg chg="mod">
          <ac:chgData name="Guzman De Karlsson Lucia" userId="97fe552c-1852-423d-8731-e2a6536de5be" providerId="ADAL" clId="{4BE2D11D-7598-4EEA-A341-0E4A992FD093}" dt="2021-05-18T18:50:35.896" v="815" actId="113"/>
          <ac:spMkLst>
            <pc:docMk/>
            <pc:sldMk cId="3421999831" sldId="264"/>
            <ac:spMk id="4" creationId="{CB0B637E-78D6-4D52-A481-B23DFEA23F36}"/>
          </ac:spMkLst>
        </pc:spChg>
        <pc:spChg chg="mod">
          <ac:chgData name="Guzman De Karlsson Lucia" userId="97fe552c-1852-423d-8731-e2a6536de5be" providerId="ADAL" clId="{4BE2D11D-7598-4EEA-A341-0E4A992FD093}" dt="2021-05-18T18:52:44.956" v="878" actId="2710"/>
          <ac:spMkLst>
            <pc:docMk/>
            <pc:sldMk cId="3421999831" sldId="264"/>
            <ac:spMk id="5" creationId="{92FE8A43-5F86-4FD3-80EF-EAF268EC0A35}"/>
          </ac:spMkLst>
        </pc:spChg>
      </pc:sldChg>
      <pc:sldChg chg="delSp modSp add">
        <pc:chgData name="Guzman De Karlsson Lucia" userId="97fe552c-1852-423d-8731-e2a6536de5be" providerId="ADAL" clId="{4BE2D11D-7598-4EEA-A341-0E4A992FD093}" dt="2021-05-18T19:02:39.437" v="931" actId="1076"/>
        <pc:sldMkLst>
          <pc:docMk/>
          <pc:sldMk cId="2236734645" sldId="265"/>
        </pc:sldMkLst>
        <pc:spChg chg="mod">
          <ac:chgData name="Guzman De Karlsson Lucia" userId="97fe552c-1852-423d-8731-e2a6536de5be" providerId="ADAL" clId="{4BE2D11D-7598-4EEA-A341-0E4A992FD093}" dt="2021-05-18T19:02:39.437" v="931" actId="1076"/>
          <ac:spMkLst>
            <pc:docMk/>
            <pc:sldMk cId="2236734645" sldId="265"/>
            <ac:spMk id="2" creationId="{5B01E485-3D88-4D24-946A-BD4AA7AAEFE4}"/>
          </ac:spMkLst>
        </pc:spChg>
        <pc:spChg chg="del">
          <ac:chgData name="Guzman De Karlsson Lucia" userId="97fe552c-1852-423d-8731-e2a6536de5be" providerId="ADAL" clId="{4BE2D11D-7598-4EEA-A341-0E4A992FD093}" dt="2021-05-18T19:02:20.774" v="919" actId="478"/>
          <ac:spMkLst>
            <pc:docMk/>
            <pc:sldMk cId="2236734645" sldId="265"/>
            <ac:spMk id="3" creationId="{C231FA3D-6172-4AD7-A10C-9F141B2256B1}"/>
          </ac:spMkLst>
        </pc:spChg>
      </pc:sldChg>
    </pc:docChg>
  </pc:docChgLst>
  <pc:docChgLst>
    <pc:chgData name="Guzman De Karlsson Lucia" userId="97fe552c-1852-423d-8731-e2a6536de5be" providerId="ADAL" clId="{8FC44108-9F61-45A4-A69A-4ADB5C96B18A}"/>
    <pc:docChg chg="undo custSel modSld">
      <pc:chgData name="Guzman De Karlsson Lucia" userId="97fe552c-1852-423d-8731-e2a6536de5be" providerId="ADAL" clId="{8FC44108-9F61-45A4-A69A-4ADB5C96B18A}" dt="2021-10-13T07:03:41.072" v="39" actId="20577"/>
      <pc:docMkLst>
        <pc:docMk/>
      </pc:docMkLst>
      <pc:sldChg chg="addSp delSp modSp mod">
        <pc:chgData name="Guzman De Karlsson Lucia" userId="97fe552c-1852-423d-8731-e2a6536de5be" providerId="ADAL" clId="{8FC44108-9F61-45A4-A69A-4ADB5C96B18A}" dt="2021-10-13T07:03:41.072" v="39" actId="20577"/>
        <pc:sldMkLst>
          <pc:docMk/>
          <pc:sldMk cId="2830438932" sldId="256"/>
        </pc:sldMkLst>
        <pc:spChg chg="mod">
          <ac:chgData name="Guzman De Karlsson Lucia" userId="97fe552c-1852-423d-8731-e2a6536de5be" providerId="ADAL" clId="{8FC44108-9F61-45A4-A69A-4ADB5C96B18A}" dt="2021-10-13T07:03:07.469" v="15" actId="20577"/>
          <ac:spMkLst>
            <pc:docMk/>
            <pc:sldMk cId="2830438932" sldId="256"/>
            <ac:spMk id="2" creationId="{23FDAD8B-7DAC-4CE9-BF11-490BD5B24E4E}"/>
          </ac:spMkLst>
        </pc:spChg>
        <pc:spChg chg="add del mod">
          <ac:chgData name="Guzman De Karlsson Lucia" userId="97fe552c-1852-423d-8731-e2a6536de5be" providerId="ADAL" clId="{8FC44108-9F61-45A4-A69A-4ADB5C96B18A}" dt="2021-10-13T07:03:41.072" v="39" actId="20577"/>
          <ac:spMkLst>
            <pc:docMk/>
            <pc:sldMk cId="2830438932" sldId="256"/>
            <ac:spMk id="4" creationId="{9328E736-71D8-4A65-9616-CA6573FCC054}"/>
          </ac:spMkLst>
        </pc:spChg>
      </pc:sldChg>
    </pc:docChg>
  </pc:docChgLst>
  <pc:docChgLst>
    <pc:chgData name="Guzman De Karlsson Lucia" userId="97fe552c-1852-423d-8731-e2a6536de5be" providerId="ADAL" clId="{90C26A0D-7E4B-4024-89BA-28DD22C7457A}"/>
    <pc:docChg chg="undo custSel addSld delSld modSld sldOrd">
      <pc:chgData name="Guzman De Karlsson Lucia" userId="97fe552c-1852-423d-8731-e2a6536de5be" providerId="ADAL" clId="{90C26A0D-7E4B-4024-89BA-28DD22C7457A}" dt="2022-05-11T17:41:16.245" v="853" actId="27636"/>
      <pc:docMkLst>
        <pc:docMk/>
      </pc:docMkLst>
      <pc:sldChg chg="addSp delSp modSp del mod modClrScheme chgLayout">
        <pc:chgData name="Guzman De Karlsson Lucia" userId="97fe552c-1852-423d-8731-e2a6536de5be" providerId="ADAL" clId="{90C26A0D-7E4B-4024-89BA-28DD22C7457A}" dt="2022-05-07T16:17:39.319" v="140" actId="2696"/>
        <pc:sldMkLst>
          <pc:docMk/>
          <pc:sldMk cId="2830438932" sldId="256"/>
        </pc:sldMkLst>
        <pc:spChg chg="mod ord">
          <ac:chgData name="Guzman De Karlsson Lucia" userId="97fe552c-1852-423d-8731-e2a6536de5be" providerId="ADAL" clId="{90C26A0D-7E4B-4024-89BA-28DD22C7457A}" dt="2022-05-07T16:16:14.463" v="131" actId="1076"/>
          <ac:spMkLst>
            <pc:docMk/>
            <pc:sldMk cId="2830438932" sldId="256"/>
            <ac:spMk id="2" creationId="{23FDAD8B-7DAC-4CE9-BF11-490BD5B24E4E}"/>
          </ac:spMkLst>
        </pc:spChg>
        <pc:spChg chg="mod ord">
          <ac:chgData name="Guzman De Karlsson Lucia" userId="97fe552c-1852-423d-8731-e2a6536de5be" providerId="ADAL" clId="{90C26A0D-7E4B-4024-89BA-28DD22C7457A}" dt="2022-05-07T16:16:59.120" v="136" actId="1076"/>
          <ac:spMkLst>
            <pc:docMk/>
            <pc:sldMk cId="2830438932" sldId="256"/>
            <ac:spMk id="3" creationId="{8183C826-5AE0-48BA-84D5-AF62BCAEADDD}"/>
          </ac:spMkLst>
        </pc:spChg>
        <pc:spChg chg="del mod">
          <ac:chgData name="Guzman De Karlsson Lucia" userId="97fe552c-1852-423d-8731-e2a6536de5be" providerId="ADAL" clId="{90C26A0D-7E4B-4024-89BA-28DD22C7457A}" dt="2022-05-07T15:06:47.807" v="96" actId="478"/>
          <ac:spMkLst>
            <pc:docMk/>
            <pc:sldMk cId="2830438932" sldId="256"/>
            <ac:spMk id="4" creationId="{9328E736-71D8-4A65-9616-CA6573FCC054}"/>
          </ac:spMkLst>
        </pc:spChg>
        <pc:spChg chg="add del">
          <ac:chgData name="Guzman De Karlsson Lucia" userId="97fe552c-1852-423d-8731-e2a6536de5be" providerId="ADAL" clId="{90C26A0D-7E4B-4024-89BA-28DD22C7457A}" dt="2022-05-07T15:06:53.336" v="98" actId="22"/>
          <ac:spMkLst>
            <pc:docMk/>
            <pc:sldMk cId="2830438932" sldId="256"/>
            <ac:spMk id="6" creationId="{7D6154D4-439C-42DC-B3EC-AAC1F0557916}"/>
          </ac:spMkLst>
        </pc:spChg>
        <pc:spChg chg="add mod ord">
          <ac:chgData name="Guzman De Karlsson Lucia" userId="97fe552c-1852-423d-8731-e2a6536de5be" providerId="ADAL" clId="{90C26A0D-7E4B-4024-89BA-28DD22C7457A}" dt="2022-05-07T15:11:03.089" v="125" actId="14100"/>
          <ac:spMkLst>
            <pc:docMk/>
            <pc:sldMk cId="2830438932" sldId="256"/>
            <ac:spMk id="7" creationId="{6DF4C7C3-E315-42A4-8D61-805C0F69F364}"/>
          </ac:spMkLst>
        </pc:spChg>
      </pc:sldChg>
      <pc:sldChg chg="addSp delSp modSp del mod">
        <pc:chgData name="Guzman De Karlsson Lucia" userId="97fe552c-1852-423d-8731-e2a6536de5be" providerId="ADAL" clId="{90C26A0D-7E4B-4024-89BA-28DD22C7457A}" dt="2022-05-07T16:41:58.772" v="666" actId="47"/>
        <pc:sldMkLst>
          <pc:docMk/>
          <pc:sldMk cId="2825360332" sldId="257"/>
        </pc:sldMkLst>
        <pc:spChg chg="mod">
          <ac:chgData name="Guzman De Karlsson Lucia" userId="97fe552c-1852-423d-8731-e2a6536de5be" providerId="ADAL" clId="{90C26A0D-7E4B-4024-89BA-28DD22C7457A}" dt="2022-05-07T16:20:36.060" v="163" actId="20577"/>
          <ac:spMkLst>
            <pc:docMk/>
            <pc:sldMk cId="2825360332" sldId="257"/>
            <ac:spMk id="2" creationId="{7596A8A8-0186-4541-959E-53A123CE4CA4}"/>
          </ac:spMkLst>
        </pc:spChg>
        <pc:spChg chg="del mod">
          <ac:chgData name="Guzman De Karlsson Lucia" userId="97fe552c-1852-423d-8731-e2a6536de5be" providerId="ADAL" clId="{90C26A0D-7E4B-4024-89BA-28DD22C7457A}" dt="2022-05-07T15:09:53.636" v="112"/>
          <ac:spMkLst>
            <pc:docMk/>
            <pc:sldMk cId="2825360332" sldId="257"/>
            <ac:spMk id="4" creationId="{5141C213-D0D3-44AE-B484-8CF1F5D82122}"/>
          </ac:spMkLst>
        </pc:spChg>
        <pc:spChg chg="add del mod">
          <ac:chgData name="Guzman De Karlsson Lucia" userId="97fe552c-1852-423d-8731-e2a6536de5be" providerId="ADAL" clId="{90C26A0D-7E4B-4024-89BA-28DD22C7457A}" dt="2022-05-07T16:18:59.792" v="152" actId="478"/>
          <ac:spMkLst>
            <pc:docMk/>
            <pc:sldMk cId="2825360332" sldId="257"/>
            <ac:spMk id="4" creationId="{B247CFF5-BD43-43E8-97B3-FC3105C69ABE}"/>
          </ac:spMkLst>
        </pc:spChg>
      </pc:sldChg>
      <pc:sldChg chg="addSp delSp modSp del mod">
        <pc:chgData name="Guzman De Karlsson Lucia" userId="97fe552c-1852-423d-8731-e2a6536de5be" providerId="ADAL" clId="{90C26A0D-7E4B-4024-89BA-28DD22C7457A}" dt="2022-05-07T16:42:05.130" v="667" actId="47"/>
        <pc:sldMkLst>
          <pc:docMk/>
          <pc:sldMk cId="3931141291" sldId="258"/>
        </pc:sldMkLst>
        <pc:spChg chg="add del mod">
          <ac:chgData name="Guzman De Karlsson Lucia" userId="97fe552c-1852-423d-8731-e2a6536de5be" providerId="ADAL" clId="{90C26A0D-7E4B-4024-89BA-28DD22C7457A}" dt="2022-05-07T16:18:54.895" v="151" actId="478"/>
          <ac:spMkLst>
            <pc:docMk/>
            <pc:sldMk cId="3931141291" sldId="258"/>
            <ac:spMk id="5" creationId="{19FDBAF2-E2ED-4EC1-82E5-825D391A470A}"/>
          </ac:spMkLst>
        </pc:spChg>
        <pc:spChg chg="mod">
          <ac:chgData name="Guzman De Karlsson Lucia" userId="97fe552c-1852-423d-8731-e2a6536de5be" providerId="ADAL" clId="{90C26A0D-7E4B-4024-89BA-28DD22C7457A}" dt="2022-05-07T16:34:22.149" v="613" actId="20577"/>
          <ac:spMkLst>
            <pc:docMk/>
            <pc:sldMk cId="3931141291" sldId="258"/>
            <ac:spMk id="6" creationId="{85DB1280-6E4F-4267-92C5-3094077919E1}"/>
          </ac:spMkLst>
        </pc:spChg>
        <pc:spChg chg="mod">
          <ac:chgData name="Guzman De Karlsson Lucia" userId="97fe552c-1852-423d-8731-e2a6536de5be" providerId="ADAL" clId="{90C26A0D-7E4B-4024-89BA-28DD22C7457A}" dt="2022-05-07T16:19:36.890" v="157" actId="27636"/>
          <ac:spMkLst>
            <pc:docMk/>
            <pc:sldMk cId="3931141291" sldId="258"/>
            <ac:spMk id="7" creationId="{63569E12-3CCA-47C1-98F4-556E06CC5671}"/>
          </ac:spMkLst>
        </pc:spChg>
        <pc:spChg chg="del mod">
          <ac:chgData name="Guzman De Karlsson Lucia" userId="97fe552c-1852-423d-8731-e2a6536de5be" providerId="ADAL" clId="{90C26A0D-7E4B-4024-89BA-28DD22C7457A}" dt="2022-05-07T16:18:32.419" v="148" actId="478"/>
          <ac:spMkLst>
            <pc:docMk/>
            <pc:sldMk cId="3931141291" sldId="258"/>
            <ac:spMk id="8" creationId="{FFED82F8-B675-483C-B7FF-58AFE03F7764}"/>
          </ac:spMkLst>
        </pc:spChg>
      </pc:sldChg>
      <pc:sldChg chg="delSp modSp mod modAnim">
        <pc:chgData name="Guzman De Karlsson Lucia" userId="97fe552c-1852-423d-8731-e2a6536de5be" providerId="ADAL" clId="{90C26A0D-7E4B-4024-89BA-28DD22C7457A}" dt="2022-05-08T12:16:46.888" v="801" actId="27636"/>
        <pc:sldMkLst>
          <pc:docMk/>
          <pc:sldMk cId="2990081023" sldId="259"/>
        </pc:sldMkLst>
        <pc:spChg chg="mod">
          <ac:chgData name="Guzman De Karlsson Lucia" userId="97fe552c-1852-423d-8731-e2a6536de5be" providerId="ADAL" clId="{90C26A0D-7E4B-4024-89BA-28DD22C7457A}" dt="2022-05-08T12:16:46.888" v="801" actId="27636"/>
          <ac:spMkLst>
            <pc:docMk/>
            <pc:sldMk cId="2990081023" sldId="259"/>
            <ac:spMk id="4" creationId="{F4AEB6B5-7818-4426-901C-42E793DC9C0C}"/>
          </ac:spMkLst>
        </pc:spChg>
        <pc:spChg chg="del">
          <ac:chgData name="Guzman De Karlsson Lucia" userId="97fe552c-1852-423d-8731-e2a6536de5be" providerId="ADAL" clId="{90C26A0D-7E4B-4024-89BA-28DD22C7457A}" dt="2022-05-07T16:18:43.799" v="150" actId="478"/>
          <ac:spMkLst>
            <pc:docMk/>
            <pc:sldMk cId="2990081023" sldId="259"/>
            <ac:spMk id="6" creationId="{D31E7103-06A8-4CDD-9D89-76D31C5C8B67}"/>
          </ac:spMkLst>
        </pc:spChg>
      </pc:sldChg>
      <pc:sldChg chg="delSp modSp mod modAnim">
        <pc:chgData name="Guzman De Karlsson Lucia" userId="97fe552c-1852-423d-8731-e2a6536de5be" providerId="ADAL" clId="{90C26A0D-7E4B-4024-89BA-28DD22C7457A}" dt="2022-05-07T16:42:47.361" v="674"/>
        <pc:sldMkLst>
          <pc:docMk/>
          <pc:sldMk cId="2635382409" sldId="261"/>
        </pc:sldMkLst>
        <pc:spChg chg="mod">
          <ac:chgData name="Guzman De Karlsson Lucia" userId="97fe552c-1852-423d-8731-e2a6536de5be" providerId="ADAL" clId="{90C26A0D-7E4B-4024-89BA-28DD22C7457A}" dt="2022-05-07T16:35:16.160" v="614" actId="20577"/>
          <ac:spMkLst>
            <pc:docMk/>
            <pc:sldMk cId="2635382409" sldId="261"/>
            <ac:spMk id="5" creationId="{28E83CFE-3B1C-46E6-BA03-A975E2889887}"/>
          </ac:spMkLst>
        </pc:spChg>
        <pc:spChg chg="del">
          <ac:chgData name="Guzman De Karlsson Lucia" userId="97fe552c-1852-423d-8731-e2a6536de5be" providerId="ADAL" clId="{90C26A0D-7E4B-4024-89BA-28DD22C7457A}" dt="2022-05-07T16:21:46.031" v="206" actId="478"/>
          <ac:spMkLst>
            <pc:docMk/>
            <pc:sldMk cId="2635382409" sldId="261"/>
            <ac:spMk id="6" creationId="{32D0B79A-0A36-446E-B005-CBDF6F43DDC3}"/>
          </ac:spMkLst>
        </pc:spChg>
      </pc:sldChg>
      <pc:sldChg chg="delSp modSp mod modAnim">
        <pc:chgData name="Guzman De Karlsson Lucia" userId="97fe552c-1852-423d-8731-e2a6536de5be" providerId="ADAL" clId="{90C26A0D-7E4B-4024-89BA-28DD22C7457A}" dt="2022-05-08T12:18:39.795" v="803"/>
        <pc:sldMkLst>
          <pc:docMk/>
          <pc:sldMk cId="721958237" sldId="262"/>
        </pc:sldMkLst>
        <pc:spChg chg="mod">
          <ac:chgData name="Guzman De Karlsson Lucia" userId="97fe552c-1852-423d-8731-e2a6536de5be" providerId="ADAL" clId="{90C26A0D-7E4B-4024-89BA-28DD22C7457A}" dt="2022-05-08T12:18:39.795" v="803"/>
          <ac:spMkLst>
            <pc:docMk/>
            <pc:sldMk cId="721958237" sldId="262"/>
            <ac:spMk id="17" creationId="{73ADF739-A6F6-44D7-A901-62CCA2909E51}"/>
          </ac:spMkLst>
        </pc:spChg>
        <pc:spChg chg="mod">
          <ac:chgData name="Guzman De Karlsson Lucia" userId="97fe552c-1852-423d-8731-e2a6536de5be" providerId="ADAL" clId="{90C26A0D-7E4B-4024-89BA-28DD22C7457A}" dt="2022-05-07T15:02:57.701" v="74" actId="20577"/>
          <ac:spMkLst>
            <pc:docMk/>
            <pc:sldMk cId="721958237" sldId="262"/>
            <ac:spMk id="18" creationId="{3E00FCDC-79A4-49D5-9CD7-DC534E5119FB}"/>
          </ac:spMkLst>
        </pc:spChg>
        <pc:spChg chg="del">
          <ac:chgData name="Guzman De Karlsson Lucia" userId="97fe552c-1852-423d-8731-e2a6536de5be" providerId="ADAL" clId="{90C26A0D-7E4B-4024-89BA-28DD22C7457A}" dt="2022-05-07T16:23:03.207" v="210" actId="478"/>
          <ac:spMkLst>
            <pc:docMk/>
            <pc:sldMk cId="721958237" sldId="262"/>
            <ac:spMk id="19" creationId="{95B6E8B5-53E7-476F-BBD8-50929C43E75B}"/>
          </ac:spMkLst>
        </pc:spChg>
      </pc:sldChg>
      <pc:sldChg chg="delSp modSp mod modAnim modNotesTx">
        <pc:chgData name="Guzman De Karlsson Lucia" userId="97fe552c-1852-423d-8731-e2a6536de5be" providerId="ADAL" clId="{90C26A0D-7E4B-4024-89BA-28DD22C7457A}" dt="2022-05-11T15:14:21.606" v="849" actId="20577"/>
        <pc:sldMkLst>
          <pc:docMk/>
          <pc:sldMk cId="3421999831" sldId="264"/>
        </pc:sldMkLst>
        <pc:spChg chg="mod">
          <ac:chgData name="Guzman De Karlsson Lucia" userId="97fe552c-1852-423d-8731-e2a6536de5be" providerId="ADAL" clId="{90C26A0D-7E4B-4024-89BA-28DD22C7457A}" dt="2022-05-11T15:14:21.606" v="849" actId="20577"/>
          <ac:spMkLst>
            <pc:docMk/>
            <pc:sldMk cId="3421999831" sldId="264"/>
            <ac:spMk id="4" creationId="{CB0B637E-78D6-4D52-A481-B23DFEA23F36}"/>
          </ac:spMkLst>
        </pc:spChg>
        <pc:spChg chg="mod">
          <ac:chgData name="Guzman De Karlsson Lucia" userId="97fe552c-1852-423d-8731-e2a6536de5be" providerId="ADAL" clId="{90C26A0D-7E4B-4024-89BA-28DD22C7457A}" dt="2022-05-07T16:46:14.788" v="772" actId="313"/>
          <ac:spMkLst>
            <pc:docMk/>
            <pc:sldMk cId="3421999831" sldId="264"/>
            <ac:spMk id="5" creationId="{92FE8A43-5F86-4FD3-80EF-EAF268EC0A35}"/>
          </ac:spMkLst>
        </pc:spChg>
        <pc:spChg chg="del mod">
          <ac:chgData name="Guzman De Karlsson Lucia" userId="97fe552c-1852-423d-8731-e2a6536de5be" providerId="ADAL" clId="{90C26A0D-7E4B-4024-89BA-28DD22C7457A}" dt="2022-05-07T16:43:43.961" v="686" actId="478"/>
          <ac:spMkLst>
            <pc:docMk/>
            <pc:sldMk cId="3421999831" sldId="264"/>
            <ac:spMk id="6" creationId="{679CB665-6A68-4C83-9156-52282F518972}"/>
          </ac:spMkLst>
        </pc:spChg>
      </pc:sldChg>
      <pc:sldChg chg="del">
        <pc:chgData name="Guzman De Karlsson Lucia" userId="97fe552c-1852-423d-8731-e2a6536de5be" providerId="ADAL" clId="{90C26A0D-7E4B-4024-89BA-28DD22C7457A}" dt="2022-05-07T16:32:31.840" v="610" actId="2696"/>
        <pc:sldMkLst>
          <pc:docMk/>
          <pc:sldMk cId="165053136" sldId="266"/>
        </pc:sldMkLst>
      </pc:sldChg>
      <pc:sldChg chg="modSp mod">
        <pc:chgData name="Guzman De Karlsson Lucia" userId="97fe552c-1852-423d-8731-e2a6536de5be" providerId="ADAL" clId="{90C26A0D-7E4B-4024-89BA-28DD22C7457A}" dt="2022-05-07T16:36:11.180" v="617" actId="113"/>
        <pc:sldMkLst>
          <pc:docMk/>
          <pc:sldMk cId="616676725" sldId="267"/>
        </pc:sldMkLst>
        <pc:spChg chg="mod">
          <ac:chgData name="Guzman De Karlsson Lucia" userId="97fe552c-1852-423d-8731-e2a6536de5be" providerId="ADAL" clId="{90C26A0D-7E4B-4024-89BA-28DD22C7457A}" dt="2022-05-07T16:36:11.180" v="617" actId="113"/>
          <ac:spMkLst>
            <pc:docMk/>
            <pc:sldMk cId="616676725" sldId="267"/>
            <ac:spMk id="2" creationId="{39B473A9-F910-43E1-9992-6A01E5F25DD9}"/>
          </ac:spMkLst>
        </pc:spChg>
        <pc:spChg chg="mod">
          <ac:chgData name="Guzman De Karlsson Lucia" userId="97fe552c-1852-423d-8731-e2a6536de5be" providerId="ADAL" clId="{90C26A0D-7E4B-4024-89BA-28DD22C7457A}" dt="2022-05-07T16:23:36.333" v="216" actId="255"/>
          <ac:spMkLst>
            <pc:docMk/>
            <pc:sldMk cId="616676725" sldId="267"/>
            <ac:spMk id="3" creationId="{1CC27B27-1904-4BF8-85DE-C6402CA50CAD}"/>
          </ac:spMkLst>
        </pc:spChg>
      </pc:sldChg>
      <pc:sldChg chg="modSp mod">
        <pc:chgData name="Guzman De Karlsson Lucia" userId="97fe552c-1852-423d-8731-e2a6536de5be" providerId="ADAL" clId="{90C26A0D-7E4B-4024-89BA-28DD22C7457A}" dt="2022-05-08T12:24:54.060" v="820" actId="1076"/>
        <pc:sldMkLst>
          <pc:docMk/>
          <pc:sldMk cId="3696218429" sldId="268"/>
        </pc:sldMkLst>
        <pc:spChg chg="mod">
          <ac:chgData name="Guzman De Karlsson Lucia" userId="97fe552c-1852-423d-8731-e2a6536de5be" providerId="ADAL" clId="{90C26A0D-7E4B-4024-89BA-28DD22C7457A}" dt="2022-05-08T12:20:22.730" v="805" actId="27636"/>
          <ac:spMkLst>
            <pc:docMk/>
            <pc:sldMk cId="3696218429" sldId="268"/>
            <ac:spMk id="2" creationId="{3DEB7D93-0E00-4CFB-96AD-A03B70B027C1}"/>
          </ac:spMkLst>
        </pc:spChg>
        <pc:spChg chg="mod">
          <ac:chgData name="Guzman De Karlsson Lucia" userId="97fe552c-1852-423d-8731-e2a6536de5be" providerId="ADAL" clId="{90C26A0D-7E4B-4024-89BA-28DD22C7457A}" dt="2022-05-08T12:24:54.060" v="820" actId="1076"/>
          <ac:spMkLst>
            <pc:docMk/>
            <pc:sldMk cId="3696218429" sldId="268"/>
            <ac:spMk id="3" creationId="{686209BE-59B8-436A-B38D-893390E21979}"/>
          </ac:spMkLst>
        </pc:spChg>
      </pc:sldChg>
      <pc:sldChg chg="modSp mod">
        <pc:chgData name="Guzman De Karlsson Lucia" userId="97fe552c-1852-423d-8731-e2a6536de5be" providerId="ADAL" clId="{90C26A0D-7E4B-4024-89BA-28DD22C7457A}" dt="2022-05-07T16:36:52.084" v="620" actId="207"/>
        <pc:sldMkLst>
          <pc:docMk/>
          <pc:sldMk cId="4006046377" sldId="269"/>
        </pc:sldMkLst>
        <pc:spChg chg="mod">
          <ac:chgData name="Guzman De Karlsson Lucia" userId="97fe552c-1852-423d-8731-e2a6536de5be" providerId="ADAL" clId="{90C26A0D-7E4B-4024-89BA-28DD22C7457A}" dt="2022-05-07T16:36:52.084" v="620" actId="207"/>
          <ac:spMkLst>
            <pc:docMk/>
            <pc:sldMk cId="4006046377" sldId="269"/>
            <ac:spMk id="2" creationId="{C7786E72-F8C5-4AE5-B338-73582AB436B7}"/>
          </ac:spMkLst>
        </pc:spChg>
        <pc:spChg chg="mod">
          <ac:chgData name="Guzman De Karlsson Lucia" userId="97fe552c-1852-423d-8731-e2a6536de5be" providerId="ADAL" clId="{90C26A0D-7E4B-4024-89BA-28DD22C7457A}" dt="2022-05-07T16:25:00.061" v="251" actId="255"/>
          <ac:spMkLst>
            <pc:docMk/>
            <pc:sldMk cId="4006046377" sldId="269"/>
            <ac:spMk id="3" creationId="{FDBD00B5-274B-4AC2-A4E8-E8867DD528D7}"/>
          </ac:spMkLst>
        </pc:spChg>
      </pc:sldChg>
      <pc:sldChg chg="modSp mod ord">
        <pc:chgData name="Guzman De Karlsson Lucia" userId="97fe552c-1852-423d-8731-e2a6536de5be" providerId="ADAL" clId="{90C26A0D-7E4B-4024-89BA-28DD22C7457A}" dt="2022-05-11T15:31:35.184" v="851"/>
        <pc:sldMkLst>
          <pc:docMk/>
          <pc:sldMk cId="2136654480" sldId="270"/>
        </pc:sldMkLst>
        <pc:spChg chg="mod">
          <ac:chgData name="Guzman De Karlsson Lucia" userId="97fe552c-1852-423d-8731-e2a6536de5be" providerId="ADAL" clId="{90C26A0D-7E4B-4024-89BA-28DD22C7457A}" dt="2022-05-07T16:36:33.641" v="619" actId="207"/>
          <ac:spMkLst>
            <pc:docMk/>
            <pc:sldMk cId="2136654480" sldId="270"/>
            <ac:spMk id="2" creationId="{5DF390FD-7426-4495-91A0-645BCF766371}"/>
          </ac:spMkLst>
        </pc:spChg>
        <pc:spChg chg="mod">
          <ac:chgData name="Guzman De Karlsson Lucia" userId="97fe552c-1852-423d-8731-e2a6536de5be" providerId="ADAL" clId="{90C26A0D-7E4B-4024-89BA-28DD22C7457A}" dt="2022-05-07T16:24:45.094" v="250" actId="255"/>
          <ac:spMkLst>
            <pc:docMk/>
            <pc:sldMk cId="2136654480" sldId="270"/>
            <ac:spMk id="3" creationId="{93D2B34E-897D-4D7B-9BAE-FAEB0606D08C}"/>
          </ac:spMkLst>
        </pc:spChg>
      </pc:sldChg>
      <pc:sldChg chg="modSp del mod">
        <pc:chgData name="Guzman De Karlsson Lucia" userId="97fe552c-1852-423d-8731-e2a6536de5be" providerId="ADAL" clId="{90C26A0D-7E4B-4024-89BA-28DD22C7457A}" dt="2022-05-07T15:07:02.733" v="99" actId="2696"/>
        <pc:sldMkLst>
          <pc:docMk/>
          <pc:sldMk cId="2682904111" sldId="271"/>
        </pc:sldMkLst>
        <pc:spChg chg="mod">
          <ac:chgData name="Guzman De Karlsson Lucia" userId="97fe552c-1852-423d-8731-e2a6536de5be" providerId="ADAL" clId="{90C26A0D-7E4B-4024-89BA-28DD22C7457A}" dt="2022-05-07T14:59:46.323" v="69" actId="122"/>
          <ac:spMkLst>
            <pc:docMk/>
            <pc:sldMk cId="2682904111" sldId="271"/>
            <ac:spMk id="2" creationId="{6B85198C-BA71-48CD-BBAF-E85F448E4874}"/>
          </ac:spMkLst>
        </pc:spChg>
        <pc:spChg chg="mod">
          <ac:chgData name="Guzman De Karlsson Lucia" userId="97fe552c-1852-423d-8731-e2a6536de5be" providerId="ADAL" clId="{90C26A0D-7E4B-4024-89BA-28DD22C7457A}" dt="2022-05-07T15:00:07.393" v="71" actId="14100"/>
          <ac:spMkLst>
            <pc:docMk/>
            <pc:sldMk cId="2682904111" sldId="271"/>
            <ac:spMk id="3" creationId="{6DD6BA10-5E1D-43E1-B6A3-60FD5D889BCA}"/>
          </ac:spMkLst>
        </pc:spChg>
      </pc:sldChg>
      <pc:sldChg chg="modSp mod">
        <pc:chgData name="Guzman De Karlsson Lucia" userId="97fe552c-1852-423d-8731-e2a6536de5be" providerId="ADAL" clId="{90C26A0D-7E4B-4024-89BA-28DD22C7457A}" dt="2022-05-11T17:41:16.245" v="853" actId="27636"/>
        <pc:sldMkLst>
          <pc:docMk/>
          <pc:sldMk cId="1112533653" sldId="272"/>
        </pc:sldMkLst>
        <pc:spChg chg="mod">
          <ac:chgData name="Guzman De Karlsson Lucia" userId="97fe552c-1852-423d-8731-e2a6536de5be" providerId="ADAL" clId="{90C26A0D-7E4B-4024-89BA-28DD22C7457A}" dt="2022-05-11T17:41:16.245" v="853" actId="27636"/>
          <ac:spMkLst>
            <pc:docMk/>
            <pc:sldMk cId="1112533653" sldId="272"/>
            <ac:spMk id="2" creationId="{9B85F0CF-0CCC-41B8-A5A2-CFB3646BDD39}"/>
          </ac:spMkLst>
        </pc:spChg>
        <pc:spChg chg="mod">
          <ac:chgData name="Guzman De Karlsson Lucia" userId="97fe552c-1852-423d-8731-e2a6536de5be" providerId="ADAL" clId="{90C26A0D-7E4B-4024-89BA-28DD22C7457A}" dt="2022-05-07T15:12:57.691" v="129" actId="5793"/>
          <ac:spMkLst>
            <pc:docMk/>
            <pc:sldMk cId="1112533653" sldId="272"/>
            <ac:spMk id="3" creationId="{D871A971-110C-4738-85CB-39507D65B5FE}"/>
          </ac:spMkLst>
        </pc:spChg>
      </pc:sldChg>
      <pc:sldChg chg="modSp mod">
        <pc:chgData name="Guzman De Karlsson Lucia" userId="97fe552c-1852-423d-8731-e2a6536de5be" providerId="ADAL" clId="{90C26A0D-7E4B-4024-89BA-28DD22C7457A}" dt="2022-05-08T12:25:11.419" v="821" actId="207"/>
        <pc:sldMkLst>
          <pc:docMk/>
          <pc:sldMk cId="2916362940" sldId="273"/>
        </pc:sldMkLst>
        <pc:spChg chg="mod">
          <ac:chgData name="Guzman De Karlsson Lucia" userId="97fe552c-1852-423d-8731-e2a6536de5be" providerId="ADAL" clId="{90C26A0D-7E4B-4024-89BA-28DD22C7457A}" dt="2022-05-08T12:25:11.419" v="821" actId="207"/>
          <ac:spMkLst>
            <pc:docMk/>
            <pc:sldMk cId="2916362940" sldId="273"/>
            <ac:spMk id="2" creationId="{30F00A9B-43A0-4768-924E-D858FFEFF0AC}"/>
          </ac:spMkLst>
        </pc:spChg>
        <pc:spChg chg="mod">
          <ac:chgData name="Guzman De Karlsson Lucia" userId="97fe552c-1852-423d-8731-e2a6536de5be" providerId="ADAL" clId="{90C26A0D-7E4B-4024-89BA-28DD22C7457A}" dt="2022-05-07T16:26:54.150" v="279" actId="255"/>
          <ac:spMkLst>
            <pc:docMk/>
            <pc:sldMk cId="2916362940" sldId="273"/>
            <ac:spMk id="3" creationId="{CC8818A0-4221-45B5-9B54-4BA3EC73FB61}"/>
          </ac:spMkLst>
        </pc:spChg>
      </pc:sldChg>
      <pc:sldChg chg="modSp mod">
        <pc:chgData name="Guzman De Karlsson Lucia" userId="97fe552c-1852-423d-8731-e2a6536de5be" providerId="ADAL" clId="{90C26A0D-7E4B-4024-89BA-28DD22C7457A}" dt="2022-05-08T12:25:19.815" v="822" actId="207"/>
        <pc:sldMkLst>
          <pc:docMk/>
          <pc:sldMk cId="3503270394" sldId="274"/>
        </pc:sldMkLst>
        <pc:spChg chg="mod">
          <ac:chgData name="Guzman De Karlsson Lucia" userId="97fe552c-1852-423d-8731-e2a6536de5be" providerId="ADAL" clId="{90C26A0D-7E4B-4024-89BA-28DD22C7457A}" dt="2022-05-08T12:25:19.815" v="822" actId="207"/>
          <ac:spMkLst>
            <pc:docMk/>
            <pc:sldMk cId="3503270394" sldId="274"/>
            <ac:spMk id="2" creationId="{0F38460E-01EF-42EA-A33D-7A446CFA655B}"/>
          </ac:spMkLst>
        </pc:spChg>
      </pc:sldChg>
      <pc:sldChg chg="addSp delSp modSp mod">
        <pc:chgData name="Guzman De Karlsson Lucia" userId="97fe552c-1852-423d-8731-e2a6536de5be" providerId="ADAL" clId="{90C26A0D-7E4B-4024-89BA-28DD22C7457A}" dt="2022-05-10T11:46:33.775" v="841" actId="20577"/>
        <pc:sldMkLst>
          <pc:docMk/>
          <pc:sldMk cId="2977177853" sldId="275"/>
        </pc:sldMkLst>
        <pc:spChg chg="mod">
          <ac:chgData name="Guzman De Karlsson Lucia" userId="97fe552c-1852-423d-8731-e2a6536de5be" providerId="ADAL" clId="{90C26A0D-7E4B-4024-89BA-28DD22C7457A}" dt="2022-05-08T12:23:51.176" v="814" actId="113"/>
          <ac:spMkLst>
            <pc:docMk/>
            <pc:sldMk cId="2977177853" sldId="275"/>
            <ac:spMk id="2" creationId="{F64A0E7C-2F01-4036-8A96-78A7037F24C5}"/>
          </ac:spMkLst>
        </pc:spChg>
        <pc:spChg chg="mod">
          <ac:chgData name="Guzman De Karlsson Lucia" userId="97fe552c-1852-423d-8731-e2a6536de5be" providerId="ADAL" clId="{90C26A0D-7E4B-4024-89BA-28DD22C7457A}" dt="2022-05-10T11:46:33.775" v="841" actId="20577"/>
          <ac:spMkLst>
            <pc:docMk/>
            <pc:sldMk cId="2977177853" sldId="275"/>
            <ac:spMk id="3" creationId="{D4246F21-A879-4C32-8D39-F216CFD8EE4C}"/>
          </ac:spMkLst>
        </pc:spChg>
        <pc:spChg chg="add del">
          <ac:chgData name="Guzman De Karlsson Lucia" userId="97fe552c-1852-423d-8731-e2a6536de5be" providerId="ADAL" clId="{90C26A0D-7E4B-4024-89BA-28DD22C7457A}" dt="2022-05-08T12:23:47.633" v="812" actId="22"/>
          <ac:spMkLst>
            <pc:docMk/>
            <pc:sldMk cId="2977177853" sldId="275"/>
            <ac:spMk id="5" creationId="{84D94F6A-7A3D-4324-B8F6-8AA6C66209B5}"/>
          </ac:spMkLst>
        </pc:spChg>
      </pc:sldChg>
      <pc:sldChg chg="addSp delSp modSp new mod ord">
        <pc:chgData name="Guzman De Karlsson Lucia" userId="97fe552c-1852-423d-8731-e2a6536de5be" providerId="ADAL" clId="{90C26A0D-7E4B-4024-89BA-28DD22C7457A}" dt="2022-05-07T16:33:16.987" v="612" actId="20577"/>
        <pc:sldMkLst>
          <pc:docMk/>
          <pc:sldMk cId="1491485794" sldId="276"/>
        </pc:sldMkLst>
        <pc:spChg chg="mod">
          <ac:chgData name="Guzman De Karlsson Lucia" userId="97fe552c-1852-423d-8731-e2a6536de5be" providerId="ADAL" clId="{90C26A0D-7E4B-4024-89BA-28DD22C7457A}" dt="2022-05-07T16:17:59.791" v="143" actId="113"/>
          <ac:spMkLst>
            <pc:docMk/>
            <pc:sldMk cId="1491485794" sldId="276"/>
            <ac:spMk id="2" creationId="{1AF2F3A1-F704-4762-9C6D-694B45883FEF}"/>
          </ac:spMkLst>
        </pc:spChg>
        <pc:spChg chg="del">
          <ac:chgData name="Guzman De Karlsson Lucia" userId="97fe552c-1852-423d-8731-e2a6536de5be" providerId="ADAL" clId="{90C26A0D-7E4B-4024-89BA-28DD22C7457A}" dt="2022-05-07T16:16:53.098" v="135"/>
          <ac:spMkLst>
            <pc:docMk/>
            <pc:sldMk cId="1491485794" sldId="276"/>
            <ac:spMk id="3" creationId="{1514DAA4-C47A-410A-8CD6-CFC2318B71AE}"/>
          </ac:spMkLst>
        </pc:spChg>
        <pc:spChg chg="add mod">
          <ac:chgData name="Guzman De Karlsson Lucia" userId="97fe552c-1852-423d-8731-e2a6536de5be" providerId="ADAL" clId="{90C26A0D-7E4B-4024-89BA-28DD22C7457A}" dt="2022-05-07T16:33:16.987" v="612" actId="20577"/>
          <ac:spMkLst>
            <pc:docMk/>
            <pc:sldMk cId="1491485794" sldId="276"/>
            <ac:spMk id="4" creationId="{A844388A-AF04-4324-86D0-0B7F74DEDE02}"/>
          </ac:spMkLst>
        </pc:spChg>
        <pc:spChg chg="add mod">
          <ac:chgData name="Guzman De Karlsson Lucia" userId="97fe552c-1852-423d-8731-e2a6536de5be" providerId="ADAL" clId="{90C26A0D-7E4B-4024-89BA-28DD22C7457A}" dt="2022-05-07T16:17:21.126" v="138"/>
          <ac:spMkLst>
            <pc:docMk/>
            <pc:sldMk cId="1491485794" sldId="276"/>
            <ac:spMk id="5" creationId="{BB2DD584-21A0-418B-95BD-1486BAEC2D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59F1-D3E8-4E91-BCDA-D810FCC71152}" type="datetimeFigureOut">
              <a:rPr lang="sv-SE" smtClean="0"/>
              <a:t>2022-05-11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A8BC0-1DB2-4B41-A89E-BAF13F3EDC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80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A8BC0-1DB2-4B41-A89E-BAF13F3EDC6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0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F2F3A1-F704-4762-9C6D-694B4588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b="1" dirty="0"/>
              <a:t>Språkutvecklande arbetssätt </a:t>
            </a:r>
            <a:br>
              <a:rPr lang="sv-SE" sz="3600" b="1" dirty="0"/>
            </a:br>
            <a:r>
              <a:rPr lang="sv-SE" sz="3600" b="1" dirty="0"/>
              <a:t>i praktiken 2020 - 2022</a:t>
            </a:r>
            <a:endParaRPr lang="sv-SE" b="1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A844388A-AF04-4324-86D0-0B7F74DE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2947" y="2387601"/>
            <a:ext cx="6385453" cy="2565400"/>
          </a:xfrm>
        </p:spPr>
        <p:txBody>
          <a:bodyPr>
            <a:normAutofit/>
          </a:bodyPr>
          <a:lstStyle/>
          <a:p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Mitt uppdrag</a:t>
            </a:r>
          </a:p>
          <a:p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Samverkan för att överbrygga och stärka flerspråkiga elevers lärande</a:t>
            </a:r>
            <a:b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2400" dirty="0"/>
          </a:p>
          <a:p>
            <a:pPr algn="ctr"/>
            <a:endParaRPr lang="sv-SE" sz="2400" i="1" dirty="0"/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B2DD584-21A0-418B-95BD-1486BAEC2DB8}"/>
              </a:ext>
            </a:extLst>
          </p:cNvPr>
          <p:cNvSpPr txBox="1">
            <a:spLocks/>
          </p:cNvSpPr>
          <p:nvPr/>
        </p:nvSpPr>
        <p:spPr>
          <a:xfrm>
            <a:off x="4284133" y="5257800"/>
            <a:ext cx="7560367" cy="12784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dirty="0">
                <a:latin typeface="+mj-lt"/>
              </a:rPr>
              <a:t>Lucia Guzman de Karlsson</a:t>
            </a:r>
          </a:p>
          <a:p>
            <a:pPr algn="r"/>
            <a:r>
              <a:rPr lang="sv-SE" sz="1600" i="1" dirty="0">
                <a:latin typeface="+mj-lt"/>
                <a:ea typeface="Times New Roman" panose="02020603050405020304" pitchFamily="18" charset="0"/>
              </a:rPr>
              <a:t>Central förstelärare i Språk- och kunskapsutvecklande arbetssätt</a:t>
            </a:r>
            <a:endParaRPr lang="sv-SE" sz="1600" i="1" dirty="0">
              <a:latin typeface="+mj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148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F00A9B-43A0-4768-924E-D858FFEF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schemeClr val="tx1"/>
                </a:solidFill>
              </a:rPr>
              <a:t>Förbättringar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enligt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studiehandledarna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8818A0-4221-45B5-9B54-4BA3EC73F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ea typeface="Times New Roman" panose="02020603050405020304" pitchFamily="18" charset="0"/>
              </a:rPr>
              <a:t>Kollegialt lärande.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ea typeface="Times New Roman" panose="02020603050405020304" pitchFamily="18" charset="0"/>
              </a:rPr>
              <a:t>Kunskap om deras uppdrag.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ea typeface="Times New Roman" panose="02020603050405020304" pitchFamily="18" charset="0"/>
              </a:rPr>
              <a:t>Tips och tankar på hur man kan utveckla elevernas språk på ett bättre sätt.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ea typeface="Times New Roman" panose="02020603050405020304" pitchFamily="18" charset="0"/>
              </a:rPr>
              <a:t>Hur man effektiviserar sitt arbete.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636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38460E-01EF-42EA-A33D-7A446CFA6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Studiehandledarnas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förslag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önskan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för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fortsatt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arbete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209F46-7A9C-4701-8F66-41735340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400" dirty="0">
                <a:effectLst/>
                <a:ea typeface="Times New Roman" panose="02020603050405020304" pitchFamily="18" charset="0"/>
              </a:rPr>
              <a:t>Mer tid för planering.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400" dirty="0">
                <a:effectLst/>
                <a:ea typeface="Times New Roman" panose="02020603050405020304" pitchFamily="18" charset="0"/>
              </a:rPr>
              <a:t>Planera lektioner tillsammans med ordinarie lärare.</a:t>
            </a:r>
          </a:p>
          <a:p>
            <a:pPr lvl="1" indent="-342900" fontAlgn="base">
              <a:buFont typeface="Arial" panose="020B0604020202020204" pitchFamily="34" charset="0"/>
              <a:buChar char="•"/>
            </a:pPr>
            <a:r>
              <a:rPr lang="sv-SE" sz="2400" dirty="0">
                <a:effectLst/>
                <a:ea typeface="Times New Roman" panose="02020603050405020304" pitchFamily="18" charset="0"/>
              </a:rPr>
              <a:t>Om inte tiden räcker kan ordinarie lärare skicka planering i god tid.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sv-SE" sz="2400" dirty="0"/>
              <a:t>Fortsatta samtal med rektor och undervisande lärare.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Få fortsatta kompetensutvecklingsdagar inom detta ämne.</a:t>
            </a:r>
            <a:endParaRPr lang="sv-SE" sz="2400" dirty="0">
              <a:effectLst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3270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4A0E7C-2F01-4036-8A96-78A7037F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Modersmålslärarna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246F21-A879-4C32-8D39-F216CFD8E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9309"/>
            <a:ext cx="8915400" cy="3777622"/>
          </a:xfrm>
        </p:spPr>
        <p:txBody>
          <a:bodyPr/>
          <a:lstStyle/>
          <a:p>
            <a:endParaRPr lang="sv-SE" sz="2000" dirty="0"/>
          </a:p>
          <a:p>
            <a:r>
              <a:rPr lang="sv-SE" sz="2000" dirty="0"/>
              <a:t>Dialog med Mats Höglund kring modersmålslärarna.</a:t>
            </a:r>
          </a:p>
          <a:p>
            <a:r>
              <a:rPr lang="sv-SE" sz="2000" dirty="0"/>
              <a:t>Heldagsseminarium kring den nya läroplanen (</a:t>
            </a:r>
            <a:r>
              <a:rPr lang="sv-SE" sz="2000"/>
              <a:t>10 mars)</a:t>
            </a:r>
            <a:endParaRPr lang="sv-SE" sz="2000" dirty="0"/>
          </a:p>
          <a:p>
            <a:r>
              <a:rPr lang="sv-SE" sz="2000" dirty="0"/>
              <a:t>Madeleine Médoc föreläste</a:t>
            </a:r>
          </a:p>
          <a:p>
            <a:r>
              <a:rPr lang="sv-SE" sz="2000" dirty="0"/>
              <a:t>Bok delades ut till samtliga modersmålslärare </a:t>
            </a:r>
            <a:br>
              <a:rPr lang="sv-SE" sz="2000" dirty="0"/>
            </a:br>
            <a:r>
              <a:rPr lang="sv-SE" sz="2000" dirty="0"/>
              <a:t>(Skriven av Madeleine för modersmålslärare)</a:t>
            </a:r>
          </a:p>
          <a:p>
            <a:r>
              <a:rPr lang="sv-SE" sz="2000" dirty="0"/>
              <a:t>Auskultationer 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717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B0B637E-78D6-4D52-A481-B23DFEA2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v-SE" b="1" dirty="0"/>
              <a:t>Vilka effekter har jag uppnått </a:t>
            </a:r>
            <a:br>
              <a:rPr lang="sv-SE" b="1" dirty="0"/>
            </a:br>
            <a:r>
              <a:rPr lang="sv-SE" b="1" dirty="0"/>
              <a:t>(hoppas jag)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92FE8A43-5F86-4FD3-80EF-EAF268EC0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165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200" dirty="0"/>
              <a:t>Språkutvecklande arbetssätt ska ingå i alla ämnen.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Eleverna får bra och effektivt stöd.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Eleverna får en utvecklande och utmanande undervisning av både studiehandledare och modersmålslärare tillsammans med undervisande lärare.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Effektkedja. </a:t>
            </a:r>
          </a:p>
        </p:txBody>
      </p:sp>
    </p:spTree>
    <p:extLst>
      <p:ext uri="{BB962C8B-B14F-4D97-AF65-F5344CB8AC3E}">
        <p14:creationId xmlns:p14="http://schemas.microsoft.com/office/powerpoint/2010/main" val="342199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01E485-3D88-4D24-946A-BD4AA7AAE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507" y="286387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v-SE" sz="4800" b="1" i="1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223673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4AEB6B5-7818-4426-901C-42E793DC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Vilka effekter mitt arbete gav första året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FA189C87-4C67-4364-A333-6FB9054E8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17369"/>
            <a:ext cx="8915400" cy="46165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/>
              <a:t>En helhetssyn på hur studiehandledarna och modersmålslärarna arbetar och hur deras arbetssituation är. 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Identifiering av förbättringsområden som kan hjälpa elever i deras språkutveckling.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Médoc och Andersson var villiga att starta en kurs för studiehandledare.</a:t>
            </a:r>
          </a:p>
          <a:p>
            <a:pPr>
              <a:lnSpc>
                <a:spcPct val="150000"/>
              </a:lnSpc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9900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5B82CDFB-D33E-496B-B5D5-B936E5BB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751" y="624110"/>
            <a:ext cx="9377861" cy="1280890"/>
          </a:xfrm>
        </p:spPr>
        <p:txBody>
          <a:bodyPr>
            <a:normAutofit/>
          </a:bodyPr>
          <a:lstStyle/>
          <a:p>
            <a:r>
              <a:rPr lang="sv-SE" b="1" dirty="0"/>
              <a:t> Mål inför 2021/2022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28E83CFE-3B1C-46E6-BA03-A975E2889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17369"/>
            <a:ext cx="8915400" cy="4937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200" dirty="0"/>
              <a:t>Fortsätta att synliggöra studiehandledarnas och modersmålslärarnas arbete.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Väva in studiehandledarnas och modersmålslärarnas arbete med de andra lärarnas arbete. 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Kollegialt lärande med modersmålslärare inför den nya kursplanen.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Hitta flera forum där dessa yrkesgrupper kan träffas och utbyta erfarenheter.</a:t>
            </a:r>
          </a:p>
          <a:p>
            <a:pPr>
              <a:lnSpc>
                <a:spcPct val="150000"/>
              </a:lnSpc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63538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73ADF739-A6F6-44D7-A901-62CCA290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751" y="624110"/>
            <a:ext cx="9377861" cy="1280890"/>
          </a:xfrm>
        </p:spPr>
        <p:txBody>
          <a:bodyPr>
            <a:normAutofit/>
          </a:bodyPr>
          <a:lstStyle/>
          <a:p>
            <a:r>
              <a:rPr lang="sv-SE" b="1" dirty="0"/>
              <a:t>Hur jag tänkte uppfylla mitt uppdrag</a:t>
            </a:r>
          </a:p>
        </p:txBody>
      </p:sp>
      <p:sp>
        <p:nvSpPr>
          <p:cNvPr id="18" name="Platshållare för innehåll 2">
            <a:extLst>
              <a:ext uri="{FF2B5EF4-FFF2-40B4-BE49-F238E27FC236}">
                <a16:creationId xmlns:a16="http://schemas.microsoft.com/office/drawing/2014/main" id="{3E00FCDC-79A4-49D5-9CD7-DC534E511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17369"/>
            <a:ext cx="8915400" cy="46165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200" dirty="0"/>
              <a:t>Starta grundkurs för studiehandledare via Madeleine Médoc. </a:t>
            </a:r>
          </a:p>
          <a:p>
            <a:pPr lvl="1">
              <a:lnSpc>
                <a:spcPct val="150000"/>
              </a:lnSpc>
            </a:pPr>
            <a:r>
              <a:rPr lang="sv-SE" sz="2000" dirty="0"/>
              <a:t>Hur? </a:t>
            </a:r>
          </a:p>
          <a:p>
            <a:pPr lvl="2">
              <a:lnSpc>
                <a:spcPct val="150000"/>
              </a:lnSpc>
            </a:pPr>
            <a:r>
              <a:rPr lang="sv-SE" sz="1800" dirty="0"/>
              <a:t>Berodde på Skolverkets stöd till insatsen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Fördjupat arbete med den nya kursplanen (2023) för modersmålslärare. </a:t>
            </a:r>
          </a:p>
          <a:p>
            <a:pPr lvl="1">
              <a:lnSpc>
                <a:spcPct val="150000"/>
              </a:lnSpc>
            </a:pPr>
            <a:r>
              <a:rPr lang="sv-SE" sz="2000" dirty="0"/>
              <a:t>Hur? </a:t>
            </a:r>
          </a:p>
          <a:p>
            <a:pPr lvl="2">
              <a:lnSpc>
                <a:spcPct val="150000"/>
              </a:lnSpc>
            </a:pPr>
            <a:r>
              <a:rPr lang="sv-SE" sz="1800" dirty="0"/>
              <a:t>Seminarium där kursplanen gås igenom och diskuteras. </a:t>
            </a:r>
          </a:p>
          <a:p>
            <a:pPr>
              <a:lnSpc>
                <a:spcPct val="150000"/>
              </a:lnSpc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72195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B473A9-F910-43E1-9992-6A01E5F2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>
                <a:solidFill>
                  <a:schemeClr val="tx1"/>
                </a:solidFill>
              </a:rPr>
              <a:t>Insatser för studiehandledarna</a:t>
            </a:r>
            <a:br>
              <a:rPr lang="sv-SE" sz="3600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Augusti 2021 – februari 2022</a:t>
            </a:r>
            <a:br>
              <a:rPr lang="sv-SE" dirty="0">
                <a:solidFill>
                  <a:schemeClr val="tx2"/>
                </a:solidFill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C27B27-1904-4BF8-85DE-C6402CA50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Bakgrund</a:t>
            </a:r>
            <a:endParaRPr lang="en-US" sz="28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Jeanette Berglund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En handbok för studiehandledare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200" dirty="0"/>
              <a:t>Madeleine Médoc – Verksamhetsutvecklare - Doktorand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200" dirty="0"/>
              <a:t>Linda Andersson – Integrationssamordnare - Doktorand</a:t>
            </a:r>
          </a:p>
          <a:p>
            <a:endParaRPr 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667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F390FD-7426-4495-91A0-645BCF76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1"/>
                </a:solidFill>
              </a:rPr>
              <a:t>Följande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mål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var </a:t>
            </a:r>
            <a:r>
              <a:rPr lang="en-US" b="1" dirty="0" err="1">
                <a:solidFill>
                  <a:schemeClr val="tx1"/>
                </a:solidFill>
              </a:rPr>
              <a:t>uppsatta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för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insatsen</a:t>
            </a:r>
            <a:br>
              <a:rPr lang="en-US" sz="3600" b="1" dirty="0">
                <a:solidFill>
                  <a:schemeClr val="tx2"/>
                </a:solidFill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D2B34E-897D-4D7B-9BAE-FAEB0606D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520575"/>
            <a:ext cx="9092505" cy="4869951"/>
          </a:xfrm>
        </p:spPr>
        <p:txBody>
          <a:bodyPr/>
          <a:lstStyle/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Synliggöra och höja kompetensen på kommunens studiehandledare.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Att stödet av studiehandledare leder till progression i lärandet och ökad måluppfyllelse för eleverna.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Att det finns ett bra och utvecklat samarbete mellan studiehandledare och ämneslärare.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Att kommunens studiehandledare arbetar mer likvärdigt i kommunen.</a:t>
            </a:r>
          </a:p>
          <a:p>
            <a:pPr lvl="0">
              <a:lnSpc>
                <a:spcPct val="115000"/>
              </a:lnSpc>
              <a:spcAft>
                <a:spcPts val="115"/>
              </a:spcAft>
              <a:buFont typeface="Wingdings" panose="05000000000000000000" pitchFamily="2" charset="2"/>
              <a:buChar char="§"/>
            </a:pP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Att eleverna upplever att de får ett bra och effektivt stöd samt en utvecklande och utmanande undervisning av ämneslärare/svalärare tillsammans med studiehandledare.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665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86E72-F8C5-4AE5-B338-73582AB4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Insatsens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målgrupper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BD00B5-274B-4AC2-A4E8-E8867DD5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Studiehandledare</a:t>
            </a:r>
          </a:p>
          <a:p>
            <a:r>
              <a:rPr lang="sv-SE" sz="2800" dirty="0"/>
              <a:t>Rektorer</a:t>
            </a:r>
          </a:p>
          <a:p>
            <a:r>
              <a:rPr lang="sv-SE" sz="2800" dirty="0"/>
              <a:t>Förstelärare</a:t>
            </a:r>
          </a:p>
          <a:p>
            <a:r>
              <a:rPr lang="sv-SE" sz="2800" dirty="0"/>
              <a:t>Elever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04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EB7D93-0E00-4CFB-96AD-A03B70B0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1"/>
                </a:solidFill>
              </a:rPr>
              <a:t>Insats</a:t>
            </a:r>
            <a:r>
              <a:rPr lang="en-US" sz="3600" b="1" dirty="0">
                <a:solidFill>
                  <a:schemeClr val="tx1"/>
                </a:solidFill>
              </a:rPr>
              <a:t> – </a:t>
            </a:r>
            <a:r>
              <a:rPr lang="en-US" sz="3600" b="1" dirty="0" err="1">
                <a:solidFill>
                  <a:schemeClr val="tx1"/>
                </a:solidFill>
              </a:rPr>
              <a:t>Studiehandledarna</a:t>
            </a:r>
            <a:br>
              <a:rPr lang="en-US" sz="3600" b="1" dirty="0">
                <a:solidFill>
                  <a:schemeClr val="tx2"/>
                </a:solidFill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6209BE-59B8-436A-B38D-893390E21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/>
              <a:t>Kursen</a:t>
            </a: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Från 4 träffar per läsår till 9 träffar på sex månader.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Material: En handbok för studiehandledare.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/>
              <a:t>Upplägg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45 minuter kollegial handledning – med centrala försteläraren.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1 timme diskussionsforum med Madeleine Médoc. </a:t>
            </a:r>
            <a:endParaRPr lang="sv-SE" sz="2000" dirty="0"/>
          </a:p>
          <a:p>
            <a:r>
              <a:rPr lang="sv-SE" sz="2400" dirty="0"/>
              <a:t>Auskultationer.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6218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85F0CF-0CCC-41B8-A5A2-CFB3646B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1"/>
                </a:solidFill>
              </a:rPr>
              <a:t>Synliga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förändringar</a:t>
            </a:r>
            <a:br>
              <a:rPr lang="en-US" sz="3600" b="1" dirty="0">
                <a:solidFill>
                  <a:schemeClr val="tx2"/>
                </a:solidFill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1A971-110C-4738-85CB-39507D65B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ea typeface="Times New Roman" panose="02020603050405020304" pitchFamily="18" charset="0"/>
              </a:rPr>
              <a:t>S</a:t>
            </a:r>
            <a:r>
              <a:rPr lang="sv-SE" sz="2400" dirty="0">
                <a:effectLst/>
                <a:ea typeface="Times New Roman" panose="02020603050405020304" pitchFamily="18" charset="0"/>
              </a:rPr>
              <a:t>tudiehandledarna upplever att de tar mer plats efter insatsen</a:t>
            </a:r>
            <a:r>
              <a:rPr lang="sv-SE" sz="2400" dirty="0">
                <a:ea typeface="Times New Roman" panose="02020603050405020304" pitchFamily="18" charset="0"/>
              </a:rPr>
              <a:t>.</a:t>
            </a:r>
            <a:endParaRPr lang="sv-SE" sz="2400" dirty="0"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ea typeface="Times New Roman" panose="02020603050405020304" pitchFamily="18" charset="0"/>
              </a:rPr>
              <a:t>Ö</a:t>
            </a:r>
            <a:r>
              <a:rPr lang="sv-SE" sz="2400" dirty="0">
                <a:effectLst/>
                <a:ea typeface="Times New Roman" panose="02020603050405020304" pitchFamily="18" charset="0"/>
              </a:rPr>
              <a:t>kad kunskap, samarbete och självförtroende.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ea typeface="Times New Roman" panose="02020603050405020304" pitchFamily="18" charset="0"/>
              </a:rPr>
              <a:t>S</a:t>
            </a:r>
            <a:r>
              <a:rPr lang="sv-SE" sz="2400" dirty="0">
                <a:effectLst/>
                <a:ea typeface="Times New Roman" panose="02020603050405020304" pitchFamily="18" charset="0"/>
              </a:rPr>
              <a:t>tudiehandledarna har via insatsen ökat sin förståelse för sitt uppdrag.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ea typeface="Times New Roman" panose="02020603050405020304" pitchFamily="18" charset="0"/>
              </a:rPr>
              <a:t>Studiehandledarnas a</a:t>
            </a:r>
            <a:r>
              <a:rPr lang="sv-SE" sz="2400" dirty="0">
                <a:effectLst/>
                <a:ea typeface="Times New Roman" panose="02020603050405020304" pitchFamily="18" charset="0"/>
              </a:rPr>
              <a:t>rbete har synliggjorts i kommunen</a:t>
            </a:r>
            <a:r>
              <a:rPr lang="sv-SE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2533653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5F96304320BB4BBEE1CAC8D53F75B8" ma:contentTypeVersion="9" ma:contentTypeDescription="Create a new document." ma:contentTypeScope="" ma:versionID="e532555a99317b78678ff6e38adb2b87">
  <xsd:schema xmlns:xsd="http://www.w3.org/2001/XMLSchema" xmlns:xs="http://www.w3.org/2001/XMLSchema" xmlns:p="http://schemas.microsoft.com/office/2006/metadata/properties" xmlns:ns3="84418f11-bcab-460b-9aa9-62855e998564" targetNamespace="http://schemas.microsoft.com/office/2006/metadata/properties" ma:root="true" ma:fieldsID="40d60a1a51ee5f9c412f6cde76c5d66f" ns3:_="">
    <xsd:import namespace="84418f11-bcab-460b-9aa9-62855e9985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18f11-bcab-460b-9aa9-62855e998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04462A-F374-46D8-AB75-C375614A0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418f11-bcab-460b-9aa9-62855e998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AF0B59-F691-4772-BD1F-C4928C1196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B6C6BF-E80A-415A-A92C-88EC47A41C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296</TotalTime>
  <Words>520</Words>
  <Application>Microsoft Office PowerPoint</Application>
  <PresentationFormat>Bredbild</PresentationFormat>
  <Paragraphs>76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Slinga</vt:lpstr>
      <vt:lpstr>Språkutvecklande arbetssätt  i praktiken 2020 - 2022</vt:lpstr>
      <vt:lpstr>Vilka effekter mitt arbete gav första året </vt:lpstr>
      <vt:lpstr> Mål inför 2021/2022</vt:lpstr>
      <vt:lpstr>Hur jag tänkte uppfylla mitt uppdrag</vt:lpstr>
      <vt:lpstr>Insatser för studiehandledarna Augusti 2021 – februari 2022 </vt:lpstr>
      <vt:lpstr>Följande mål var uppsatta för insatsen </vt:lpstr>
      <vt:lpstr>Insatsens målgrupper</vt:lpstr>
      <vt:lpstr>Insats – Studiehandledarna </vt:lpstr>
      <vt:lpstr>Synliga förändringar </vt:lpstr>
      <vt:lpstr>Förbättringar enligt studiehandledarna </vt:lpstr>
      <vt:lpstr>Studiehandledarnas förslag och önskan för fortsatt arbete</vt:lpstr>
      <vt:lpstr>Modersmålslärarna</vt:lpstr>
      <vt:lpstr>Vilka effekter har jag uppnått  (hoppas jag)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kvalitets- och nätverksträff    </dc:title>
  <dc:creator>Guzman De Karlsson Lucia</dc:creator>
  <cp:lastModifiedBy>Guzman De Karlsson Lucia</cp:lastModifiedBy>
  <cp:revision>30</cp:revision>
  <dcterms:created xsi:type="dcterms:W3CDTF">2021-05-18T17:32:36Z</dcterms:created>
  <dcterms:modified xsi:type="dcterms:W3CDTF">2022-05-11T17:41:25Z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0x010100335F96304320BB4BBEE1CAC8D53F75B8</vt:lpwstr>
  </property>
</Properties>
</file>